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2" r:id="rId4"/>
    <p:sldId id="277" r:id="rId5"/>
    <p:sldId id="275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5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0F7E99B-5EB0-443A-C6C2-2A8B818551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205846" y="6181547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 E2 Je copie efficacement 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13A30FBD-C4AF-49D6-A9EA-AD6842888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AF108C2D-52D6-4545-9A00-E6D9D8392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67888"/>
            <a:ext cx="10054701" cy="4351338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8700" dirty="0">
                <a:latin typeface="Ecriture A Orne" panose="02010301010101010101" pitchFamily="50" charset="0"/>
              </a:rPr>
              <a:t>V   W</a:t>
            </a:r>
            <a:endParaRPr lang="fr-FR" sz="4400" dirty="0">
              <a:latin typeface="Ecriture A Orne" panose="02010301010101010101" pitchFamily="50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r-FR" sz="8700" dirty="0">
                <a:latin typeface="Ecriture A Orne" panose="02010301010101010101" pitchFamily="50" charset="0"/>
              </a:rPr>
              <a:t>Vas-y, William !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8700" dirty="0">
                <a:latin typeface="Ecriture A Orne" panose="02010301010101010101" pitchFamily="50" charset="0"/>
              </a:rPr>
              <a:t>Valentin – Wade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8700" dirty="0">
                <a:latin typeface="Ecriture A Orne" panose="02010301010101010101" pitchFamily="50" charset="0"/>
              </a:rPr>
              <a:t>Victoria parle à Wesley.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011C701-87D4-9C8A-BFEC-8E69337109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 E2 Je copie efficacement 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27A676B-EFBB-4914-91D6-52128B194FF5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Mini-fichier </a:t>
            </a:r>
            <a:r>
              <a:rPr kumimoji="0" lang="fr-FR" sz="4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Copix</a:t>
            </a:r>
            <a:endParaRPr kumimoji="0" lang="fr-FR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5E22567-A3A6-49A9-B8AB-D3A64E4B9F87}"/>
              </a:ext>
            </a:extLst>
          </p:cNvPr>
          <p:cNvSpPr txBox="1"/>
          <p:nvPr/>
        </p:nvSpPr>
        <p:spPr>
          <a:xfrm>
            <a:off x="1850740" y="1951672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Fiche 7</a:t>
            </a: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E31E037-93AA-48E4-ADE1-6B128267DF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0821" y="1267887"/>
            <a:ext cx="3426477" cy="458893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914128B-D400-DEA9-C5CF-59522AF3C1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Histoires à gogo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0938D8E-852C-4B30-8872-BC5426CE5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8388" y="258802"/>
            <a:ext cx="2312563" cy="298642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7217D50-B38D-44CA-8B7C-8F79ECD313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31498">
            <a:off x="9360768" y="3458438"/>
            <a:ext cx="861775" cy="119849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AFD6BD1-C195-4061-ACB8-53CF8FDE86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06521">
            <a:off x="10635831" y="3393225"/>
            <a:ext cx="883844" cy="129252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70D5A20-2C62-4F23-96DA-8716E4CD23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9761674" y="4628906"/>
            <a:ext cx="1165991" cy="1648470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DEBE2010-2154-41E9-A177-21F5F6C31706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45522FC-F845-483B-A9EF-1A8A91CE293D}"/>
              </a:ext>
            </a:extLst>
          </p:cNvPr>
          <p:cNvSpPr txBox="1"/>
          <p:nvPr/>
        </p:nvSpPr>
        <p:spPr>
          <a:xfrm>
            <a:off x="691049" y="1461617"/>
            <a:ext cx="7804880" cy="213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F4944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F4944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Pioche une carte lieu et 2 autres cartes puis écris une courte histoire avec ces cartes.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70C70361-8839-AC52-2C9E-46BBC69AF6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42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J’enrichis mon histoire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093633"/>
            <a:ext cx="7931224" cy="63967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E5 </a:t>
            </a: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Je tiens compte des indications pour améliorer </a:t>
            </a:r>
            <a:r>
              <a:rPr kumimoji="0" lang="fr-FR" sz="16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mes écrits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541664" y="1267888"/>
            <a:ext cx="8646724" cy="222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F4944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Reprends ton texte écrit à partir des cartes « Histoires à gogo ». Complète tes groupes nominaux avec des adjectifs par exemple.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8523A02-2B48-474C-9F30-04081E3BC9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1" t="17770" r="7862" b="14904"/>
          <a:stretch/>
        </p:blipFill>
        <p:spPr bwMode="auto">
          <a:xfrm>
            <a:off x="4771951" y="2937994"/>
            <a:ext cx="2648098" cy="29315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71A247F-0248-8CE0-2931-18166AAE2D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0598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135</Words>
  <Application>Microsoft Office PowerPoint</Application>
  <PresentationFormat>Grand écran</PresentationFormat>
  <Paragraphs>29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Ecriture A Orne</vt:lpstr>
      <vt:lpstr>Thème Office</vt:lpstr>
      <vt:lpstr>Activités d’écriture</vt:lpstr>
      <vt:lpstr>Je copie :</vt:lpstr>
      <vt:lpstr>Présentation PowerPoint</vt:lpstr>
      <vt:lpstr>Histoires à gogo</vt:lpstr>
      <vt:lpstr>J’enrichis mon histoire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44</cp:revision>
  <dcterms:created xsi:type="dcterms:W3CDTF">2021-07-17T07:25:24Z</dcterms:created>
  <dcterms:modified xsi:type="dcterms:W3CDTF">2022-08-06T15:12:35Z</dcterms:modified>
</cp:coreProperties>
</file>